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5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6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0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8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32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5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3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37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08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2D92-4C93-4B9D-82FF-6D41765B1A50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4AFE-CD5F-47DD-A9C6-21A8CD869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336" y="-500377"/>
            <a:ext cx="12756414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14452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wait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219200"/>
            <a:ext cx="10696903" cy="5029200"/>
          </a:xfrm>
        </p:spPr>
        <p:txBody>
          <a:bodyPr>
            <a:noAutofit/>
          </a:bodyPr>
          <a:lstStyle/>
          <a:p>
            <a:pPr marL="320675" indent="-320675" algn="just">
              <a:spcBef>
                <a:spcPts val="700"/>
              </a:spcBef>
              <a:buSzPct val="75000"/>
              <a:buFont typeface="Wingdings" charset="2"/>
              <a:buChar char=""/>
              <a:tabLst>
                <a:tab pos="320675" algn="l"/>
                <a:tab pos="433388" algn="l"/>
                <a:tab pos="890588" algn="l"/>
                <a:tab pos="1347788" algn="l"/>
                <a:tab pos="1804988" algn="l"/>
                <a:tab pos="2262188" algn="l"/>
                <a:tab pos="2719388" algn="l"/>
                <a:tab pos="3176588" algn="l"/>
                <a:tab pos="3633788" algn="l"/>
                <a:tab pos="4090988" algn="l"/>
                <a:tab pos="4548188" algn="l"/>
                <a:tab pos="5005388" algn="l"/>
                <a:tab pos="5462588" algn="l"/>
                <a:tab pos="5919788" algn="l"/>
                <a:tab pos="6376988" algn="l"/>
                <a:tab pos="6834188" algn="l"/>
                <a:tab pos="7291388" algn="l"/>
                <a:tab pos="7748588" algn="l"/>
                <a:tab pos="8205788" algn="l"/>
                <a:tab pos="8662988" algn="l"/>
                <a:tab pos="9120188" algn="l"/>
              </a:tabLst>
            </a:pPr>
            <a:r>
              <a:rPr lang="en-US" sz="3200" dirty="0"/>
              <a:t>Wait() allows the parent to obtain the </a:t>
            </a:r>
            <a:r>
              <a:rPr lang="en-US" sz="3200" i="1" dirty="0"/>
              <a:t>return value(exit status)</a:t>
            </a:r>
            <a:r>
              <a:rPr lang="en-US" sz="3200" dirty="0"/>
              <a:t> from the child’s process</a:t>
            </a:r>
          </a:p>
          <a:p>
            <a:pPr marL="320675" indent="-320675" algn="just">
              <a:lnSpc>
                <a:spcPct val="100000"/>
              </a:lnSpc>
              <a:spcBef>
                <a:spcPts val="700"/>
              </a:spcBef>
              <a:buSzPct val="75000"/>
              <a:buFont typeface="Wingdings" charset="2"/>
              <a:buChar char=""/>
              <a:tabLst>
                <a:tab pos="320675" algn="l"/>
                <a:tab pos="433388" algn="l"/>
                <a:tab pos="890588" algn="l"/>
                <a:tab pos="1347788" algn="l"/>
                <a:tab pos="1804988" algn="l"/>
                <a:tab pos="2262188" algn="l"/>
                <a:tab pos="2719388" algn="l"/>
                <a:tab pos="3176588" algn="l"/>
                <a:tab pos="3633788" algn="l"/>
                <a:tab pos="4090988" algn="l"/>
                <a:tab pos="4548188" algn="l"/>
                <a:tab pos="5005388" algn="l"/>
                <a:tab pos="5462588" algn="l"/>
                <a:tab pos="5919788" algn="l"/>
                <a:tab pos="6376988" algn="l"/>
                <a:tab pos="6834188" algn="l"/>
                <a:tab pos="7291388" algn="l"/>
                <a:tab pos="7748588" algn="l"/>
                <a:tab pos="8205788" algn="l"/>
                <a:tab pos="8662988" algn="l"/>
                <a:tab pos="9120188" algn="l"/>
              </a:tabLst>
              <a:defRPr/>
            </a:pPr>
            <a:r>
              <a:rPr lang="en-US" sz="3200" dirty="0"/>
              <a:t>used to temporarily suspend the parent process until one of the child processes terminates</a:t>
            </a:r>
          </a:p>
          <a:p>
            <a:pPr marL="320675" indent="-320675" algn="just">
              <a:spcBef>
                <a:spcPts val="700"/>
              </a:spcBef>
              <a:buSzPct val="75000"/>
              <a:buFont typeface="Wingdings" charset="2"/>
              <a:buChar char=""/>
              <a:tabLst>
                <a:tab pos="320675" algn="l"/>
                <a:tab pos="433388" algn="l"/>
                <a:tab pos="890588" algn="l"/>
                <a:tab pos="1347788" algn="l"/>
                <a:tab pos="1804988" algn="l"/>
                <a:tab pos="2262188" algn="l"/>
                <a:tab pos="2719388" algn="l"/>
                <a:tab pos="3176588" algn="l"/>
                <a:tab pos="3633788" algn="l"/>
                <a:tab pos="4090988" algn="l"/>
                <a:tab pos="4548188" algn="l"/>
                <a:tab pos="5005388" algn="l"/>
                <a:tab pos="5462588" algn="l"/>
                <a:tab pos="5919788" algn="l"/>
                <a:tab pos="6376988" algn="l"/>
                <a:tab pos="6834188" algn="l"/>
                <a:tab pos="7291388" algn="l"/>
                <a:tab pos="7748588" algn="l"/>
                <a:tab pos="8205788" algn="l"/>
                <a:tab pos="8662988" algn="l"/>
                <a:tab pos="9120188" algn="l"/>
              </a:tabLst>
            </a:pPr>
            <a:r>
              <a:rPr lang="en-US" altLang="en-US" sz="3200" dirty="0"/>
              <a:t>Process that calls wait or </a:t>
            </a:r>
            <a:r>
              <a:rPr lang="en-US" altLang="en-US" sz="3200" dirty="0" err="1"/>
              <a:t>waitpid</a:t>
            </a:r>
            <a:r>
              <a:rPr lang="en-US" altLang="en-US" sz="3200" dirty="0"/>
              <a:t> can</a:t>
            </a:r>
          </a:p>
          <a:p>
            <a:pPr marL="720725" lvl="1" indent="-263525" algn="just">
              <a:spcBef>
                <a:spcPts val="600"/>
              </a:spcBef>
              <a:buFont typeface="Arial" charset="0"/>
              <a:buChar char="–"/>
              <a:tabLst>
                <a:tab pos="320675" algn="l"/>
                <a:tab pos="433388" algn="l"/>
                <a:tab pos="890588" algn="l"/>
                <a:tab pos="1347788" algn="l"/>
                <a:tab pos="1804988" algn="l"/>
                <a:tab pos="2262188" algn="l"/>
                <a:tab pos="2719388" algn="l"/>
                <a:tab pos="3176588" algn="l"/>
                <a:tab pos="3633788" algn="l"/>
                <a:tab pos="4090988" algn="l"/>
                <a:tab pos="4548188" algn="l"/>
                <a:tab pos="5005388" algn="l"/>
                <a:tab pos="5462588" algn="l"/>
                <a:tab pos="5919788" algn="l"/>
                <a:tab pos="6376988" algn="l"/>
                <a:tab pos="6834188" algn="l"/>
                <a:tab pos="7291388" algn="l"/>
                <a:tab pos="7748588" algn="l"/>
                <a:tab pos="8205788" algn="l"/>
                <a:tab pos="8662988" algn="l"/>
                <a:tab pos="9120188" algn="l"/>
              </a:tabLst>
            </a:pPr>
            <a:r>
              <a:rPr lang="en-US" altLang="en-US" sz="2800" dirty="0"/>
              <a:t>Block, if all of its children are still running</a:t>
            </a:r>
          </a:p>
          <a:p>
            <a:pPr marL="720725" lvl="1" indent="-263525" algn="just">
              <a:spcBef>
                <a:spcPts val="600"/>
              </a:spcBef>
              <a:buFont typeface="Arial" charset="0"/>
              <a:buChar char="–"/>
              <a:tabLst>
                <a:tab pos="320675" algn="l"/>
                <a:tab pos="433388" algn="l"/>
                <a:tab pos="890588" algn="l"/>
                <a:tab pos="1347788" algn="l"/>
                <a:tab pos="1804988" algn="l"/>
                <a:tab pos="2262188" algn="l"/>
                <a:tab pos="2719388" algn="l"/>
                <a:tab pos="3176588" algn="l"/>
                <a:tab pos="3633788" algn="l"/>
                <a:tab pos="4090988" algn="l"/>
                <a:tab pos="4548188" algn="l"/>
                <a:tab pos="5005388" algn="l"/>
                <a:tab pos="5462588" algn="l"/>
                <a:tab pos="5919788" algn="l"/>
                <a:tab pos="6376988" algn="l"/>
                <a:tab pos="6834188" algn="l"/>
                <a:tab pos="7291388" algn="l"/>
                <a:tab pos="7748588" algn="l"/>
                <a:tab pos="8205788" algn="l"/>
                <a:tab pos="8662988" algn="l"/>
                <a:tab pos="9120188" algn="l"/>
              </a:tabLst>
            </a:pPr>
            <a:r>
              <a:rPr lang="en-US" altLang="en-US" sz="2800" dirty="0"/>
              <a:t>Return immediately with the termination status of a child, if a child has terminated and is waiting for its termination status to be fetched</a:t>
            </a:r>
          </a:p>
          <a:p>
            <a:pPr marL="720725" lvl="1" indent="-263525" algn="just">
              <a:spcBef>
                <a:spcPts val="600"/>
              </a:spcBef>
              <a:buFont typeface="Arial" charset="0"/>
              <a:buChar char="–"/>
              <a:tabLst>
                <a:tab pos="320675" algn="l"/>
                <a:tab pos="433388" algn="l"/>
                <a:tab pos="890588" algn="l"/>
                <a:tab pos="1347788" algn="l"/>
                <a:tab pos="1804988" algn="l"/>
                <a:tab pos="2262188" algn="l"/>
                <a:tab pos="2719388" algn="l"/>
                <a:tab pos="3176588" algn="l"/>
                <a:tab pos="3633788" algn="l"/>
                <a:tab pos="4090988" algn="l"/>
                <a:tab pos="4548188" algn="l"/>
                <a:tab pos="5005388" algn="l"/>
                <a:tab pos="5462588" algn="l"/>
                <a:tab pos="5919788" algn="l"/>
                <a:tab pos="6376988" algn="l"/>
                <a:tab pos="6834188" algn="l"/>
                <a:tab pos="7291388" algn="l"/>
                <a:tab pos="7748588" algn="l"/>
                <a:tab pos="8205788" algn="l"/>
                <a:tab pos="8662988" algn="l"/>
                <a:tab pos="9120188" algn="l"/>
              </a:tabLst>
            </a:pPr>
            <a:r>
              <a:rPr lang="en-US" altLang="en-US" sz="2800" dirty="0"/>
              <a:t>Return immediately with an error, if it doesn't have any child processes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609552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Joydip</dc:creator>
  <cp:lastModifiedBy>Joydip</cp:lastModifiedBy>
  <cp:revision>1</cp:revision>
  <dcterms:created xsi:type="dcterms:W3CDTF">2020-10-20T13:40:36Z</dcterms:created>
  <dcterms:modified xsi:type="dcterms:W3CDTF">2020-10-20T13:41:12Z</dcterms:modified>
</cp:coreProperties>
</file>